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3/6/2016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3/6/2016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Breaking Factors into Smaller Factors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5 x 2 x 6</a:t>
            </a:r>
          </a:p>
          <a:p>
            <a:pPr marL="0" indent="0" algn="ctr">
              <a:buNone/>
            </a:pPr>
            <a:r>
              <a:rPr lang="en-US" sz="6600" dirty="0" smtClean="0"/>
              <a:t>5 x 4 x 3</a:t>
            </a:r>
          </a:p>
          <a:p>
            <a:pPr marL="0" indent="0" algn="ctr">
              <a:buNone/>
            </a:pPr>
            <a:r>
              <a:rPr lang="en-US" sz="6600" dirty="0" smtClean="0"/>
              <a:t>2 x 2 x 3 x 5</a:t>
            </a:r>
          </a:p>
          <a:p>
            <a:pPr marL="0" indent="0" algn="ctr">
              <a:buNone/>
            </a:pPr>
            <a:r>
              <a:rPr lang="en-US" sz="6600" dirty="0" smtClean="0"/>
              <a:t>5 x 12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5 x 2 x 4</a:t>
            </a:r>
          </a:p>
          <a:p>
            <a:pPr marL="0" indent="0" algn="ctr">
              <a:buNone/>
            </a:pPr>
            <a:r>
              <a:rPr lang="en-US" sz="6600" dirty="0" smtClean="0"/>
              <a:t>4 x 5 x 2</a:t>
            </a:r>
          </a:p>
          <a:p>
            <a:pPr marL="0" indent="0" algn="ctr">
              <a:buNone/>
            </a:pPr>
            <a:r>
              <a:rPr lang="en-US" sz="6600" dirty="0" smtClean="0"/>
              <a:t>2 x 2 x 5 x 2</a:t>
            </a:r>
          </a:p>
          <a:p>
            <a:pPr marL="0" indent="0" algn="ctr">
              <a:buNone/>
            </a:pPr>
            <a:r>
              <a:rPr lang="en-US" sz="6600" dirty="0" smtClean="0"/>
              <a:t>8 x 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Category 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Uses the associative property to solve 1 x 2-digit multiplication problems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62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3 x 5 x 4</a:t>
            </a:r>
          </a:p>
          <a:p>
            <a:pPr marL="0" indent="0" algn="ctr">
              <a:buNone/>
            </a:pPr>
            <a:r>
              <a:rPr lang="en-US" sz="6600" dirty="0" smtClean="0"/>
              <a:t>2 x 15 x 2</a:t>
            </a:r>
          </a:p>
          <a:p>
            <a:pPr marL="0" indent="0" algn="ctr">
              <a:buNone/>
            </a:pPr>
            <a:r>
              <a:rPr lang="en-US" sz="6600" dirty="0" smtClean="0"/>
              <a:t>15 x 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2 x 10 x 5</a:t>
            </a:r>
          </a:p>
          <a:p>
            <a:pPr marL="0" indent="0" algn="ctr">
              <a:buNone/>
            </a:pPr>
            <a:r>
              <a:rPr lang="en-US" sz="6600" dirty="0" smtClean="0"/>
              <a:t>4 x 5 x 5</a:t>
            </a:r>
          </a:p>
          <a:p>
            <a:pPr marL="0" indent="0" algn="ctr">
              <a:buNone/>
            </a:pPr>
            <a:r>
              <a:rPr lang="en-US" sz="6600" dirty="0" smtClean="0"/>
              <a:t>20 x 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4 x 2 x 16</a:t>
            </a:r>
          </a:p>
          <a:p>
            <a:pPr marL="0" indent="0" algn="ctr">
              <a:buNone/>
            </a:pPr>
            <a:r>
              <a:rPr lang="en-US" sz="6600" dirty="0" smtClean="0"/>
              <a:t>4 x 4 x 8</a:t>
            </a:r>
          </a:p>
          <a:p>
            <a:pPr marL="0" indent="0" algn="ctr">
              <a:buNone/>
            </a:pPr>
            <a:r>
              <a:rPr lang="en-US" sz="6600" dirty="0" smtClean="0"/>
              <a:t>2 x 4 x 8 x 2</a:t>
            </a:r>
          </a:p>
          <a:p>
            <a:pPr marL="0" indent="0" algn="ctr">
              <a:buNone/>
            </a:pPr>
            <a:r>
              <a:rPr lang="en-US" sz="6600" dirty="0" smtClean="0"/>
              <a:t>16 x 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5 x 5 x 8</a:t>
            </a:r>
          </a:p>
          <a:p>
            <a:pPr marL="0" indent="0" algn="ctr">
              <a:buNone/>
            </a:pPr>
            <a:r>
              <a:rPr lang="en-US" sz="6600" dirty="0" smtClean="0"/>
              <a:t>2 x 4 x 25</a:t>
            </a:r>
          </a:p>
          <a:p>
            <a:pPr marL="0" indent="0" algn="ctr">
              <a:buNone/>
            </a:pPr>
            <a:r>
              <a:rPr lang="en-US" sz="6600" dirty="0" smtClean="0"/>
              <a:t>2 x 25 x 4</a:t>
            </a:r>
          </a:p>
          <a:p>
            <a:pPr marL="0" indent="0" algn="ctr">
              <a:buNone/>
            </a:pPr>
            <a:r>
              <a:rPr lang="en-US" sz="6600" dirty="0" smtClean="0"/>
              <a:t>25 x 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8 x 9 x 3</a:t>
            </a:r>
          </a:p>
          <a:p>
            <a:pPr marL="0" indent="0" algn="ctr">
              <a:buNone/>
            </a:pPr>
            <a:r>
              <a:rPr lang="en-US" sz="6600" dirty="0" smtClean="0"/>
              <a:t>3 x 24 x 3</a:t>
            </a:r>
          </a:p>
          <a:p>
            <a:pPr marL="0" indent="0" algn="ctr">
              <a:buNone/>
            </a:pPr>
            <a:r>
              <a:rPr lang="en-US" sz="6600" dirty="0" smtClean="0"/>
              <a:t>9 x 12 x 2</a:t>
            </a:r>
          </a:p>
          <a:p>
            <a:pPr marL="0" indent="0" algn="ctr">
              <a:buNone/>
            </a:pPr>
            <a:r>
              <a:rPr lang="en-US" sz="6600" dirty="0" smtClean="0"/>
              <a:t>24 x 9</a:t>
            </a:r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32 x 4 x 2</a:t>
            </a:r>
          </a:p>
          <a:p>
            <a:pPr marL="0" indent="0" algn="ctr">
              <a:buNone/>
            </a:pPr>
            <a:r>
              <a:rPr lang="en-US" sz="6600" dirty="0" smtClean="0"/>
              <a:t>16 x 4 x 4</a:t>
            </a:r>
          </a:p>
          <a:p>
            <a:pPr marL="0" indent="0" algn="ctr">
              <a:buNone/>
            </a:pPr>
            <a:r>
              <a:rPr lang="en-US" sz="6600" dirty="0" smtClean="0"/>
              <a:t>32 x 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2 x 4 x 35</a:t>
            </a:r>
          </a:p>
          <a:p>
            <a:pPr marL="0" indent="0" algn="ctr">
              <a:buNone/>
            </a:pPr>
            <a:r>
              <a:rPr lang="en-US" sz="6600" dirty="0" smtClean="0"/>
              <a:t>8 x 5 x 7</a:t>
            </a:r>
          </a:p>
          <a:p>
            <a:pPr marL="0" indent="0" algn="ctr">
              <a:buNone/>
            </a:pPr>
            <a:r>
              <a:rPr lang="en-US" sz="6600" dirty="0" smtClean="0"/>
              <a:t>8 x 35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Category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Breaking down basic facts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8 x 10 x 5</a:t>
            </a:r>
          </a:p>
          <a:p>
            <a:pPr marL="0" indent="0" algn="ctr">
              <a:buNone/>
            </a:pPr>
            <a:r>
              <a:rPr lang="en-US" sz="6600" dirty="0" smtClean="0"/>
              <a:t>50 x 2 x 4</a:t>
            </a:r>
          </a:p>
          <a:p>
            <a:pPr marL="0" indent="0" algn="ctr">
              <a:buNone/>
            </a:pPr>
            <a:r>
              <a:rPr lang="en-US" sz="6600" dirty="0" smtClean="0"/>
              <a:t>25 x 4 x 4</a:t>
            </a:r>
          </a:p>
          <a:p>
            <a:pPr marL="0" indent="0" algn="ctr">
              <a:buNone/>
            </a:pPr>
            <a:r>
              <a:rPr lang="en-US" sz="6600" dirty="0" smtClean="0"/>
              <a:t>50 x 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9 x 10 x 3</a:t>
            </a:r>
          </a:p>
          <a:p>
            <a:pPr marL="0" indent="0" algn="ctr">
              <a:buNone/>
            </a:pPr>
            <a:r>
              <a:rPr lang="en-US" sz="6600" dirty="0" smtClean="0"/>
              <a:t>5 x 6 x 3 x 3</a:t>
            </a:r>
          </a:p>
          <a:p>
            <a:pPr marL="0" indent="0" algn="ctr">
              <a:buNone/>
            </a:pPr>
            <a:r>
              <a:rPr lang="en-US" sz="6600" dirty="0" smtClean="0"/>
              <a:t>15 x 2 x 9</a:t>
            </a:r>
          </a:p>
          <a:p>
            <a:pPr marL="0" indent="0" algn="ctr">
              <a:buNone/>
            </a:pPr>
            <a:r>
              <a:rPr lang="en-US" sz="6600" dirty="0" smtClean="0"/>
              <a:t>30 x 9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Category 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Uses the associative property to solve 2 x 2-digit multiplication problems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25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3 x 4 x 25</a:t>
            </a:r>
          </a:p>
          <a:p>
            <a:pPr marL="0" indent="0" algn="ctr">
              <a:buNone/>
            </a:pPr>
            <a:r>
              <a:rPr lang="en-US" sz="6600" dirty="0" smtClean="0"/>
              <a:t>5 x 12 x 5</a:t>
            </a:r>
          </a:p>
          <a:p>
            <a:pPr marL="0" indent="0" algn="ctr">
              <a:buNone/>
            </a:pPr>
            <a:r>
              <a:rPr lang="en-US" sz="6600" dirty="0" smtClean="0"/>
              <a:t>5 x 2 x 25</a:t>
            </a:r>
          </a:p>
          <a:p>
            <a:pPr marL="0" indent="0" algn="ctr">
              <a:buNone/>
            </a:pPr>
            <a:r>
              <a:rPr lang="en-US" sz="6600" dirty="0" smtClean="0"/>
              <a:t>12 x 25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600" dirty="0" smtClean="0"/>
              <a:t>2 x 15 x 6</a:t>
            </a:r>
          </a:p>
          <a:p>
            <a:pPr marL="0" indent="0" algn="ctr">
              <a:buNone/>
            </a:pPr>
            <a:r>
              <a:rPr lang="en-US" sz="6600" dirty="0" smtClean="0"/>
              <a:t>5 x 12 x 3</a:t>
            </a:r>
          </a:p>
          <a:p>
            <a:pPr marL="0" indent="0" algn="ctr">
              <a:buNone/>
            </a:pPr>
            <a:r>
              <a:rPr lang="en-US" sz="6600" dirty="0" smtClean="0"/>
              <a:t>4 x 5 x 3 x 3</a:t>
            </a:r>
          </a:p>
          <a:p>
            <a:pPr marL="0" indent="0" algn="ctr">
              <a:buNone/>
            </a:pPr>
            <a:r>
              <a:rPr lang="en-US" sz="6600" dirty="0" smtClean="0"/>
              <a:t>4 x 5 x 9</a:t>
            </a:r>
          </a:p>
          <a:p>
            <a:pPr marL="0" indent="0" algn="ctr">
              <a:buNone/>
            </a:pPr>
            <a:r>
              <a:rPr lang="en-US" sz="6600" dirty="0" smtClean="0"/>
              <a:t>12 x 15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4 x 4 x 25</a:t>
            </a:r>
          </a:p>
          <a:p>
            <a:pPr marL="0" indent="0" algn="ctr">
              <a:buNone/>
            </a:pPr>
            <a:r>
              <a:rPr lang="en-US" sz="6600" dirty="0" smtClean="0"/>
              <a:t>8 x 2 x 25</a:t>
            </a:r>
          </a:p>
          <a:p>
            <a:pPr marL="0" indent="0" algn="ctr">
              <a:buNone/>
            </a:pPr>
            <a:r>
              <a:rPr lang="en-US" sz="6600" dirty="0" smtClean="0"/>
              <a:t>16 x 5 x 5</a:t>
            </a:r>
          </a:p>
          <a:p>
            <a:pPr marL="0" indent="0" algn="ctr">
              <a:buNone/>
            </a:pPr>
            <a:r>
              <a:rPr lang="en-US" sz="6600" dirty="0" smtClean="0"/>
              <a:t>16 x 25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2 x 45 x 8</a:t>
            </a:r>
          </a:p>
          <a:p>
            <a:pPr marL="0" indent="0" algn="ctr">
              <a:buNone/>
            </a:pPr>
            <a:r>
              <a:rPr lang="en-US" sz="6600" dirty="0" smtClean="0"/>
              <a:t>5 x 16 x 9</a:t>
            </a:r>
          </a:p>
          <a:p>
            <a:pPr marL="0" indent="0" algn="ctr">
              <a:buNone/>
            </a:pPr>
            <a:r>
              <a:rPr lang="en-US" sz="6600" dirty="0" smtClean="0"/>
              <a:t>4 x 5 x 4 x 9</a:t>
            </a:r>
          </a:p>
          <a:p>
            <a:pPr marL="0" indent="0" algn="ctr">
              <a:buNone/>
            </a:pPr>
            <a:r>
              <a:rPr lang="en-US" sz="6600" dirty="0" smtClean="0"/>
              <a:t>16 x 45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6 x 6 x 3 x 5</a:t>
            </a:r>
          </a:p>
          <a:p>
            <a:pPr marL="0" indent="0" algn="ctr">
              <a:buNone/>
            </a:pPr>
            <a:r>
              <a:rPr lang="en-US" sz="6600" dirty="0" smtClean="0"/>
              <a:t>6 x 5 x 3 x 6</a:t>
            </a:r>
          </a:p>
          <a:p>
            <a:pPr marL="0" indent="0" algn="ctr">
              <a:buNone/>
            </a:pPr>
            <a:r>
              <a:rPr lang="en-US" sz="6600" dirty="0" smtClean="0"/>
              <a:t>4 x 15 x 9</a:t>
            </a:r>
          </a:p>
          <a:p>
            <a:pPr marL="0" indent="0" algn="ctr">
              <a:buNone/>
            </a:pPr>
            <a:r>
              <a:rPr lang="en-US" sz="6600" dirty="0" smtClean="0"/>
              <a:t>36 x 15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2 x 12 x 3 x 5</a:t>
            </a:r>
          </a:p>
          <a:p>
            <a:pPr marL="0" indent="0" algn="ctr">
              <a:buNone/>
            </a:pPr>
            <a:r>
              <a:rPr lang="en-US" sz="6600" dirty="0" smtClean="0"/>
              <a:t>4 x 15 x 6</a:t>
            </a:r>
          </a:p>
          <a:p>
            <a:pPr marL="0" indent="0" algn="ctr">
              <a:buNone/>
            </a:pPr>
            <a:r>
              <a:rPr lang="en-US" sz="6600" dirty="0" smtClean="0"/>
              <a:t>24 x 5 x 3</a:t>
            </a:r>
          </a:p>
          <a:p>
            <a:pPr marL="0" indent="0" algn="ctr">
              <a:buNone/>
            </a:pPr>
            <a:r>
              <a:rPr lang="en-US" sz="6600" dirty="0" smtClean="0"/>
              <a:t>24 x 15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2 x 15 x 4 x 3 x 3</a:t>
            </a:r>
          </a:p>
          <a:p>
            <a:pPr marL="0" indent="0" algn="ctr">
              <a:buNone/>
            </a:pPr>
            <a:r>
              <a:rPr lang="en-US" sz="6600" dirty="0" smtClean="0"/>
              <a:t>8 x 5 x 9 x 3 x 9</a:t>
            </a:r>
          </a:p>
          <a:p>
            <a:pPr marL="0" indent="0" algn="ctr">
              <a:buNone/>
            </a:pPr>
            <a:r>
              <a:rPr lang="en-US" sz="6600" dirty="0" smtClean="0"/>
              <a:t>24 x 5 x 9</a:t>
            </a:r>
          </a:p>
          <a:p>
            <a:pPr marL="0" indent="0" algn="ctr">
              <a:buNone/>
            </a:pPr>
            <a:r>
              <a:rPr lang="en-US" sz="6600" dirty="0" smtClean="0"/>
              <a:t>72 x 15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2 x 3 x 4</a:t>
            </a:r>
          </a:p>
          <a:p>
            <a:pPr marL="0" indent="0" algn="ctr">
              <a:buNone/>
            </a:pPr>
            <a:r>
              <a:rPr lang="en-US" sz="6600" dirty="0" smtClean="0"/>
              <a:t>4 x 3 x 2</a:t>
            </a:r>
          </a:p>
          <a:p>
            <a:pPr marL="0" indent="0" algn="ctr">
              <a:buNone/>
            </a:pPr>
            <a:r>
              <a:rPr lang="en-US" sz="6600" dirty="0" smtClean="0"/>
              <a:t>6 x 4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6 x 5 x 7 x 3</a:t>
            </a:r>
          </a:p>
          <a:p>
            <a:pPr marL="0" indent="0" algn="ctr">
              <a:buNone/>
            </a:pPr>
            <a:r>
              <a:rPr lang="en-US" sz="6600" dirty="0" smtClean="0"/>
              <a:t>9 x 5 x 2 x 7</a:t>
            </a:r>
          </a:p>
          <a:p>
            <a:pPr marL="0" indent="0" algn="ctr">
              <a:buNone/>
            </a:pPr>
            <a:r>
              <a:rPr lang="en-US" sz="6600" dirty="0" smtClean="0"/>
              <a:t>7 x 5 x 2 x 9</a:t>
            </a:r>
          </a:p>
          <a:p>
            <a:pPr marL="0" indent="0" algn="ctr">
              <a:buNone/>
            </a:pPr>
            <a:r>
              <a:rPr lang="en-US" sz="6600" dirty="0" smtClean="0"/>
              <a:t>18 x 35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2 x 35 x 6</a:t>
            </a:r>
          </a:p>
          <a:p>
            <a:pPr marL="0" indent="0" algn="ctr">
              <a:buNone/>
            </a:pPr>
            <a:r>
              <a:rPr lang="en-US" sz="6600" dirty="0" smtClean="0"/>
              <a:t>12 x 5 x 7</a:t>
            </a:r>
          </a:p>
          <a:p>
            <a:pPr marL="0" indent="0" algn="ctr">
              <a:buNone/>
            </a:pPr>
            <a:r>
              <a:rPr lang="en-US" sz="6600" dirty="0" smtClean="0"/>
              <a:t>3 x 4 x 5 x 7</a:t>
            </a:r>
          </a:p>
          <a:p>
            <a:pPr marL="0" indent="0" algn="ctr">
              <a:buNone/>
            </a:pPr>
            <a:r>
              <a:rPr lang="en-US" sz="6600" smtClean="0"/>
              <a:t>12 x 35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4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3 x 2 x 6</a:t>
            </a:r>
          </a:p>
          <a:p>
            <a:pPr marL="0" indent="0" algn="ctr">
              <a:buNone/>
            </a:pPr>
            <a:r>
              <a:rPr lang="en-US" sz="6600" dirty="0" smtClean="0"/>
              <a:t>3 x 3 x 2 x 2</a:t>
            </a:r>
          </a:p>
          <a:p>
            <a:pPr marL="0" indent="0" algn="ctr">
              <a:buNone/>
            </a:pPr>
            <a:r>
              <a:rPr lang="en-US" sz="6600" dirty="0" smtClean="0"/>
              <a:t>2 x 2 x 9</a:t>
            </a:r>
          </a:p>
          <a:p>
            <a:pPr marL="0" indent="0" algn="ctr">
              <a:buNone/>
            </a:pPr>
            <a:r>
              <a:rPr lang="en-US" sz="6600" dirty="0" smtClean="0"/>
              <a:t>6 x 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2 x 3 x 3 x 3</a:t>
            </a:r>
          </a:p>
          <a:p>
            <a:pPr marL="0" indent="0" algn="ctr">
              <a:buNone/>
            </a:pPr>
            <a:r>
              <a:rPr lang="en-US" sz="6600" dirty="0" smtClean="0"/>
              <a:t>3 x 6 x 3</a:t>
            </a:r>
          </a:p>
          <a:p>
            <a:pPr marL="0" indent="0" algn="ctr">
              <a:buNone/>
            </a:pPr>
            <a:r>
              <a:rPr lang="en-US" sz="6600" dirty="0" smtClean="0"/>
              <a:t>9 x 3 x 2</a:t>
            </a:r>
          </a:p>
          <a:p>
            <a:pPr marL="0" indent="0" algn="ctr">
              <a:buNone/>
            </a:pPr>
            <a:r>
              <a:rPr lang="en-US" sz="6600" dirty="0" smtClean="0"/>
              <a:t>6 x 9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2 x 3 x 8</a:t>
            </a:r>
          </a:p>
          <a:p>
            <a:pPr marL="0" indent="0" algn="ctr">
              <a:buNone/>
            </a:pPr>
            <a:r>
              <a:rPr lang="en-US" sz="6600" dirty="0" smtClean="0"/>
              <a:t>4 x 2 x 6</a:t>
            </a:r>
          </a:p>
          <a:p>
            <a:pPr marL="0" indent="0" algn="ctr">
              <a:buNone/>
            </a:pPr>
            <a:r>
              <a:rPr lang="en-US" sz="6600" dirty="0" smtClean="0"/>
              <a:t>6 x 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2 x 3 x 2 x 3</a:t>
            </a:r>
          </a:p>
          <a:p>
            <a:pPr marL="0" indent="0" algn="ctr">
              <a:buNone/>
            </a:pPr>
            <a:r>
              <a:rPr lang="en-US" sz="6600" dirty="0" smtClean="0"/>
              <a:t>3 x 3 x 4</a:t>
            </a:r>
          </a:p>
          <a:p>
            <a:pPr marL="0" indent="0" algn="ctr">
              <a:buNone/>
            </a:pPr>
            <a:r>
              <a:rPr lang="en-US" sz="6600" dirty="0" smtClean="0"/>
              <a:t>9 x 2 x 2</a:t>
            </a:r>
          </a:p>
          <a:p>
            <a:pPr marL="0" indent="0" algn="ctr">
              <a:buNone/>
            </a:pPr>
            <a:r>
              <a:rPr lang="en-US" sz="6600" dirty="0" smtClean="0"/>
              <a:t>9 x 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4 x 4 x 2</a:t>
            </a:r>
          </a:p>
          <a:p>
            <a:pPr marL="0" indent="0" algn="ctr">
              <a:buNone/>
            </a:pPr>
            <a:r>
              <a:rPr lang="en-US" sz="6600" dirty="0" smtClean="0"/>
              <a:t>2 x 8 x 2</a:t>
            </a:r>
          </a:p>
          <a:p>
            <a:pPr marL="0" indent="0" algn="ctr">
              <a:buNone/>
            </a:pPr>
            <a:r>
              <a:rPr lang="en-US" sz="6600" dirty="0" smtClean="0"/>
              <a:t>2 x 2 x 2 x 2 x 2</a:t>
            </a:r>
          </a:p>
          <a:p>
            <a:pPr marL="0" indent="0" algn="ctr">
              <a:buNone/>
            </a:pPr>
            <a:r>
              <a:rPr lang="en-US" sz="6600" dirty="0" smtClean="0"/>
              <a:t>4 x 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600" dirty="0" smtClean="0"/>
              <a:t>4 x 3 x 4</a:t>
            </a:r>
          </a:p>
          <a:p>
            <a:pPr marL="0" indent="0" algn="ctr">
              <a:buNone/>
            </a:pPr>
            <a:r>
              <a:rPr lang="en-US" sz="6600" dirty="0" smtClean="0"/>
              <a:t>2 x 2 x 12</a:t>
            </a:r>
          </a:p>
          <a:p>
            <a:pPr marL="0" indent="0" algn="ctr">
              <a:buNone/>
            </a:pPr>
            <a:r>
              <a:rPr lang="en-US" sz="6600" dirty="0" smtClean="0"/>
              <a:t>8 x 3 x 2</a:t>
            </a:r>
          </a:p>
          <a:p>
            <a:pPr marL="0" indent="0" algn="ctr">
              <a:buNone/>
            </a:pPr>
            <a:r>
              <a:rPr lang="en-US" sz="6600" dirty="0" smtClean="0"/>
              <a:t>2 x 2 x 3 x 4</a:t>
            </a:r>
          </a:p>
          <a:p>
            <a:pPr marL="0" indent="0" algn="ctr">
              <a:buNone/>
            </a:pPr>
            <a:r>
              <a:rPr lang="en-US" sz="6600" dirty="0" smtClean="0"/>
              <a:t>12 x 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9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Pro_BinaryWaves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PresentationPro_BinaryWaves</Template>
  <TotalTime>16</TotalTime>
  <Words>550</Words>
  <Application>Microsoft Office PowerPoint</Application>
  <PresentationFormat>On-screen Show (4:3)</PresentationFormat>
  <Paragraphs>112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PresentationPro_BinaryWaves</vt:lpstr>
      <vt:lpstr>Breaking Factors into Smaller Factors</vt:lpstr>
      <vt:lpstr>Category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Factors into Smaller Factors</dc:title>
  <dc:creator>Mollie Hall</dc:creator>
  <cp:lastModifiedBy>Johnson, Ariene</cp:lastModifiedBy>
  <cp:revision>3</cp:revision>
  <dcterms:created xsi:type="dcterms:W3CDTF">2012-05-03T16:38:06Z</dcterms:created>
  <dcterms:modified xsi:type="dcterms:W3CDTF">2016-03-07T02:11:00Z</dcterms:modified>
  <cp:category>2010 abstract curves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